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3600450" cy="5400675"/>
  <p:notesSz cx="6735763" cy="9866313"/>
  <p:defaultTextStyle>
    <a:defPPr>
      <a:defRPr lang="th-TH"/>
    </a:defPPr>
    <a:lvl1pPr marL="0" algn="l" defTabSz="5143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F8F4"/>
    <a:srgbClr val="BB15A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2918" y="-82"/>
      </p:cViewPr>
      <p:guideLst>
        <p:guide orient="horz" pos="1701"/>
        <p:guide pos="11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261" cy="494019"/>
          </a:xfrm>
          <a:prstGeom prst="rect">
            <a:avLst/>
          </a:prstGeom>
        </p:spPr>
        <p:txBody>
          <a:bodyPr vert="horz" lIns="89803" tIns="44902" rIns="89803" bIns="44902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15949" y="0"/>
            <a:ext cx="2918260" cy="494019"/>
          </a:xfrm>
          <a:prstGeom prst="rect">
            <a:avLst/>
          </a:prstGeom>
        </p:spPr>
        <p:txBody>
          <a:bodyPr vert="horz" lIns="89803" tIns="44902" rIns="89803" bIns="44902" rtlCol="0"/>
          <a:lstStyle>
            <a:lvl1pPr algn="r">
              <a:defRPr sz="1200"/>
            </a:lvl1pPr>
          </a:lstStyle>
          <a:p>
            <a:fld id="{1DB20FFF-DDC8-4E3E-8E3C-F622CDB35333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35188" y="739775"/>
            <a:ext cx="24653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03" tIns="44902" rIns="89803" bIns="44902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4042" y="4686928"/>
            <a:ext cx="5387679" cy="4439919"/>
          </a:xfrm>
          <a:prstGeom prst="rect">
            <a:avLst/>
          </a:prstGeom>
        </p:spPr>
        <p:txBody>
          <a:bodyPr vert="horz" lIns="89803" tIns="44902" rIns="89803" bIns="44902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370730"/>
            <a:ext cx="2918261" cy="494019"/>
          </a:xfrm>
          <a:prstGeom prst="rect">
            <a:avLst/>
          </a:prstGeom>
        </p:spPr>
        <p:txBody>
          <a:bodyPr vert="horz" lIns="89803" tIns="44902" rIns="89803" bIns="44902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15949" y="9370730"/>
            <a:ext cx="2918260" cy="494019"/>
          </a:xfrm>
          <a:prstGeom prst="rect">
            <a:avLst/>
          </a:prstGeom>
        </p:spPr>
        <p:txBody>
          <a:bodyPr vert="horz" lIns="89803" tIns="44902" rIns="89803" bIns="44902" rtlCol="0" anchor="b"/>
          <a:lstStyle>
            <a:lvl1pPr algn="r">
              <a:defRPr sz="1200"/>
            </a:lvl1pPr>
          </a:lstStyle>
          <a:p>
            <a:fld id="{CD888ACB-0751-421E-89A5-E8216F38867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528066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3540442" y="240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3600450" cy="19802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57607" y="5033429"/>
            <a:ext cx="3478035" cy="24378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540068" y="2220277"/>
            <a:ext cx="2520315" cy="1380173"/>
          </a:xfrm>
        </p:spPr>
        <p:txBody>
          <a:bodyPr/>
          <a:lstStyle>
            <a:lvl1pPr marL="0" indent="0" algn="ctr">
              <a:buNone/>
              <a:defRPr sz="900" b="1" cap="all" spc="141" baseline="0">
                <a:solidFill>
                  <a:schemeClr val="tx2"/>
                </a:solidFill>
              </a:defRPr>
            </a:lvl1pPr>
            <a:lvl2pPr marL="257175" indent="0" algn="ctr">
              <a:buNone/>
            </a:lvl2pPr>
            <a:lvl3pPr marL="514350" indent="0" algn="ctr">
              <a:buNone/>
            </a:lvl3pPr>
            <a:lvl4pPr marL="771525" indent="0" algn="ctr">
              <a:buNone/>
            </a:lvl4pPr>
            <a:lvl5pPr marL="1028700" indent="0" algn="ctr">
              <a:buNone/>
            </a:lvl5pPr>
            <a:lvl6pPr marL="1285875" indent="0" algn="ctr">
              <a:buNone/>
            </a:lvl6pPr>
            <a:lvl7pPr marL="1543050" indent="0" algn="ctr">
              <a:buNone/>
            </a:lvl7pPr>
            <a:lvl8pPr marL="1800225" indent="0" algn="ctr">
              <a:buNone/>
            </a:lvl8pPr>
            <a:lvl9pPr marL="20574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61208" y="1905838"/>
            <a:ext cx="347803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auto">
          <a:xfrm>
            <a:off x="60007" y="120015"/>
            <a:ext cx="3478035" cy="515584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dirty="0"/>
          </a:p>
        </p:txBody>
      </p:sp>
      <p:sp>
        <p:nvSpPr>
          <p:cNvPr id="13" name="วงรี 12"/>
          <p:cNvSpPr/>
          <p:nvPr/>
        </p:nvSpPr>
        <p:spPr>
          <a:xfrm>
            <a:off x="1680210" y="1665808"/>
            <a:ext cx="240030" cy="48006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1717415" y="1740218"/>
            <a:ext cx="165621" cy="33124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1710214" y="1732067"/>
            <a:ext cx="180023" cy="34754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70034" y="300037"/>
            <a:ext cx="3060383" cy="1380173"/>
          </a:xfrm>
        </p:spPr>
        <p:txBody>
          <a:bodyPr anchor="b"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>
            <a:spLocks noChangeArrowheads="1"/>
          </p:cNvSpPr>
          <p:nvPr/>
        </p:nvSpPr>
        <p:spPr bwMode="white">
          <a:xfrm>
            <a:off x="0" y="528066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white">
          <a:xfrm>
            <a:off x="2760345" y="0"/>
            <a:ext cx="840105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white">
          <a:xfrm>
            <a:off x="0" y="0"/>
            <a:ext cx="3600450" cy="1224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white">
          <a:xfrm>
            <a:off x="0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>
            <a:spLocks noChangeArrowheads="1"/>
          </p:cNvSpPr>
          <p:nvPr/>
        </p:nvSpPr>
        <p:spPr bwMode="auto">
          <a:xfrm>
            <a:off x="57607" y="5033429"/>
            <a:ext cx="3478035" cy="24378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60007" y="122416"/>
            <a:ext cx="3478035" cy="515584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dirty="0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 rot="5400000">
            <a:off x="354044" y="2581523"/>
            <a:ext cx="491821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2693137" y="2304038"/>
            <a:ext cx="240030" cy="48006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วงรี 14"/>
          <p:cNvSpPr/>
          <p:nvPr/>
        </p:nvSpPr>
        <p:spPr>
          <a:xfrm>
            <a:off x="2730341" y="2378448"/>
            <a:ext cx="165621" cy="33124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2723140" y="2370298"/>
            <a:ext cx="180023" cy="347543"/>
          </a:xfrm>
        </p:spPr>
        <p:txBody>
          <a:bodyPr/>
          <a:lstStyle/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20015" y="240030"/>
            <a:ext cx="2580323" cy="4584326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2910364" y="240031"/>
            <a:ext cx="570071" cy="4608076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1717414" y="808269"/>
            <a:ext cx="180023" cy="347543"/>
          </a:xfrm>
        </p:spPr>
        <p:txBody>
          <a:bodyPr/>
          <a:lstStyle/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118815" y="1202550"/>
            <a:ext cx="3348419" cy="360045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528066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3540442" y="15002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60007" y="1800225"/>
            <a:ext cx="3478035" cy="24003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>
            <a:spLocks noChangeArrowheads="1"/>
          </p:cNvSpPr>
          <p:nvPr/>
        </p:nvSpPr>
        <p:spPr bwMode="auto">
          <a:xfrm>
            <a:off x="61208" y="112102"/>
            <a:ext cx="3478035" cy="168501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38817" y="2160270"/>
            <a:ext cx="2551569" cy="1317665"/>
          </a:xfrm>
        </p:spPr>
        <p:txBody>
          <a:bodyPr anchor="t"/>
          <a:lstStyle>
            <a:lvl1pPr marL="0" indent="0" algn="ctr">
              <a:buNone/>
              <a:defRPr sz="900" b="1" cap="all" spc="141" baseline="0">
                <a:solidFill>
                  <a:schemeClr val="tx2"/>
                </a:solidFill>
              </a:defRPr>
            </a:lvl1pPr>
            <a:lvl2pPr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3" name="สี่เหลี่ยมผืนผ้า 12"/>
          <p:cNvSpPr>
            <a:spLocks noChangeArrowheads="1"/>
          </p:cNvSpPr>
          <p:nvPr/>
        </p:nvSpPr>
        <p:spPr bwMode="auto">
          <a:xfrm>
            <a:off x="57607" y="5033429"/>
            <a:ext cx="3478035" cy="24378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4" name="สี่เหลี่ยมผืนผ้า 13"/>
          <p:cNvSpPr>
            <a:spLocks noChangeArrowheads="1"/>
          </p:cNvSpPr>
          <p:nvPr/>
        </p:nvSpPr>
        <p:spPr bwMode="auto">
          <a:xfrm>
            <a:off x="60007" y="120015"/>
            <a:ext cx="3478035" cy="515584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0007" y="1920240"/>
            <a:ext cx="347803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0" name="วงรี 9"/>
          <p:cNvSpPr/>
          <p:nvPr/>
        </p:nvSpPr>
        <p:spPr>
          <a:xfrm>
            <a:off x="1680210" y="1665808"/>
            <a:ext cx="240030" cy="48006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วงรี 10"/>
          <p:cNvSpPr/>
          <p:nvPr/>
        </p:nvSpPr>
        <p:spPr>
          <a:xfrm>
            <a:off x="1717415" y="1740218"/>
            <a:ext cx="165621" cy="33124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1710214" y="1732067"/>
            <a:ext cx="180023" cy="34754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4410" y="420053"/>
            <a:ext cx="3060383" cy="1200150"/>
          </a:xfrm>
        </p:spPr>
        <p:txBody>
          <a:bodyPr anchor="b"/>
          <a:lstStyle>
            <a:lvl1pPr algn="ctr">
              <a:buNone/>
              <a:defRPr sz="24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815" y="180022"/>
            <a:ext cx="3360420" cy="597675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2280285" y="5047831"/>
            <a:ext cx="1198950" cy="288036"/>
          </a:xfrm>
        </p:spPr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 flipV="1">
            <a:off x="1796713" y="1240826"/>
            <a:ext cx="3513" cy="3795401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0" name="ตัวยึดเนื้อหา 9"/>
          <p:cNvSpPr>
            <a:spLocks noGrp="1"/>
          </p:cNvSpPr>
          <p:nvPr>
            <p:ph sz="half" idx="1"/>
          </p:nvPr>
        </p:nvSpPr>
        <p:spPr>
          <a:xfrm>
            <a:off x="118815" y="1080135"/>
            <a:ext cx="1590199" cy="3686861"/>
          </a:xfrm>
        </p:spPr>
        <p:txBody>
          <a:bodyPr/>
          <a:lstStyle>
            <a:lvl1pPr>
              <a:defRPr sz="1400"/>
            </a:lvl1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ยึดเนื้อหา 11"/>
          <p:cNvSpPr>
            <a:spLocks noGrp="1"/>
          </p:cNvSpPr>
          <p:nvPr>
            <p:ph sz="half" idx="2"/>
          </p:nvPr>
        </p:nvSpPr>
        <p:spPr>
          <a:xfrm>
            <a:off x="1890236" y="1080135"/>
            <a:ext cx="1590199" cy="3686861"/>
          </a:xfrm>
        </p:spPr>
        <p:txBody>
          <a:bodyPr/>
          <a:lstStyle>
            <a:lvl1pPr>
              <a:defRPr sz="1400"/>
            </a:lvl1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 flipV="1">
            <a:off x="1800225" y="1732717"/>
            <a:ext cx="0" cy="329801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20" name="สี่เหลี่ยมผืนผ้า 19"/>
          <p:cNvSpPr>
            <a:spLocks noChangeArrowheads="1"/>
          </p:cNvSpPr>
          <p:nvPr/>
        </p:nvSpPr>
        <p:spPr bwMode="white">
          <a:xfrm>
            <a:off x="0" y="0"/>
            <a:ext cx="3600450" cy="114014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0" y="528066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21" name="สี่เหลี่ยมผืนผ้า 20"/>
          <p:cNvSpPr>
            <a:spLocks noChangeArrowheads="1"/>
          </p:cNvSpPr>
          <p:nvPr/>
        </p:nvSpPr>
        <p:spPr bwMode="white">
          <a:xfrm>
            <a:off x="0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22" name="สี่เหลี่ยมผืนผ้า 21"/>
          <p:cNvSpPr>
            <a:spLocks noChangeArrowheads="1"/>
          </p:cNvSpPr>
          <p:nvPr/>
        </p:nvSpPr>
        <p:spPr bwMode="white">
          <a:xfrm>
            <a:off x="3540442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0007" y="1080135"/>
            <a:ext cx="3478035" cy="72009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สี่เหลี่ยมผืนผ้า 12"/>
          <p:cNvSpPr>
            <a:spLocks noChangeArrowheads="1"/>
          </p:cNvSpPr>
          <p:nvPr/>
        </p:nvSpPr>
        <p:spPr bwMode="auto">
          <a:xfrm>
            <a:off x="57457" y="5033429"/>
            <a:ext cx="3478035" cy="24483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18815" y="1200150"/>
            <a:ext cx="1590824" cy="577217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1200" b="1" dirty="0" smtClean="0">
                <a:solidFill>
                  <a:srgbClr val="FFFFFF"/>
                </a:solidFill>
              </a:defRPr>
            </a:lvl1pPr>
            <a:lvl2pPr>
              <a:buNone/>
              <a:defRPr sz="1100" b="1"/>
            </a:lvl2pPr>
            <a:lvl3pPr>
              <a:buNone/>
              <a:defRPr sz="1000" b="1"/>
            </a:lvl3pPr>
            <a:lvl4pPr>
              <a:buNone/>
              <a:defRPr sz="900" b="1"/>
            </a:lvl4pPr>
            <a:lvl5pPr>
              <a:buNone/>
              <a:defRPr sz="9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1886586" y="1200150"/>
            <a:ext cx="1591449" cy="576072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200" b="1"/>
            </a:lvl1pPr>
            <a:lvl2pPr>
              <a:buNone/>
              <a:defRPr sz="1100" b="1"/>
            </a:lvl2pPr>
            <a:lvl3pPr>
              <a:buNone/>
              <a:defRPr sz="1000" b="1"/>
            </a:lvl3pPr>
            <a:lvl4pPr>
              <a:buNone/>
              <a:defRPr sz="900" b="1"/>
            </a:lvl4pPr>
            <a:lvl5pPr>
              <a:buNone/>
              <a:defRPr sz="9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120015" y="5047831"/>
            <a:ext cx="1410176" cy="288036"/>
          </a:xfrm>
        </p:spPr>
        <p:txBody>
          <a:bodyPr/>
          <a:lstStyle/>
          <a:p>
            <a:endParaRPr lang="th-TH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60007" y="1008126"/>
            <a:ext cx="347803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auto">
          <a:xfrm>
            <a:off x="60007" y="122416"/>
            <a:ext cx="3478035" cy="515584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dirty="0"/>
          </a:p>
        </p:txBody>
      </p:sp>
      <p:sp>
        <p:nvSpPr>
          <p:cNvPr id="24" name="ตัวยึดเนื้อหา 23"/>
          <p:cNvSpPr>
            <a:spLocks noGrp="1"/>
          </p:cNvSpPr>
          <p:nvPr>
            <p:ph sz="quarter" idx="2"/>
          </p:nvPr>
        </p:nvSpPr>
        <p:spPr>
          <a:xfrm>
            <a:off x="118815" y="1946214"/>
            <a:ext cx="1591399" cy="3006993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6" name="ตัวยึดเนื้อหา 25"/>
          <p:cNvSpPr>
            <a:spLocks noGrp="1"/>
          </p:cNvSpPr>
          <p:nvPr>
            <p:ph sz="quarter" idx="4"/>
          </p:nvPr>
        </p:nvSpPr>
        <p:spPr>
          <a:xfrm>
            <a:off x="1890236" y="1946214"/>
            <a:ext cx="1590199" cy="3009976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วงรี 24"/>
          <p:cNvSpPr/>
          <p:nvPr/>
        </p:nvSpPr>
        <p:spPr>
          <a:xfrm>
            <a:off x="1680210" y="752878"/>
            <a:ext cx="240030" cy="48006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วงรี 26"/>
          <p:cNvSpPr/>
          <p:nvPr/>
        </p:nvSpPr>
        <p:spPr>
          <a:xfrm>
            <a:off x="1717415" y="827288"/>
            <a:ext cx="165621" cy="33124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1710214" y="820903"/>
            <a:ext cx="180023" cy="347543"/>
          </a:xfrm>
        </p:spPr>
        <p:txBody>
          <a:bodyPr/>
          <a:lstStyle>
            <a:lvl1pPr algn="ctr">
              <a:defRPr/>
            </a:lvl1pPr>
          </a:lstStyle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ชื่อเรื่อง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1710214" y="815866"/>
            <a:ext cx="180023" cy="347543"/>
          </a:xfrm>
        </p:spPr>
        <p:txBody>
          <a:bodyPr/>
          <a:lstStyle/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>
            <a:spLocks noChangeArrowheads="1"/>
          </p:cNvSpPr>
          <p:nvPr/>
        </p:nvSpPr>
        <p:spPr bwMode="white">
          <a:xfrm>
            <a:off x="0" y="528066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white">
          <a:xfrm>
            <a:off x="0" y="0"/>
            <a:ext cx="3600450" cy="1224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>
            <a:spLocks noChangeArrowheads="1"/>
          </p:cNvSpPr>
          <p:nvPr/>
        </p:nvSpPr>
        <p:spPr bwMode="white">
          <a:xfrm>
            <a:off x="3540442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white">
          <a:xfrm>
            <a:off x="0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5" name="สี่เหลี่ยมผืนผ้า 4"/>
          <p:cNvSpPr>
            <a:spLocks noChangeArrowheads="1"/>
          </p:cNvSpPr>
          <p:nvPr/>
        </p:nvSpPr>
        <p:spPr bwMode="auto">
          <a:xfrm>
            <a:off x="57607" y="5033429"/>
            <a:ext cx="3478035" cy="24378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6" name="สี่เหลี่ยมผืนผ้า 5"/>
          <p:cNvSpPr>
            <a:spLocks noChangeArrowheads="1"/>
          </p:cNvSpPr>
          <p:nvPr/>
        </p:nvSpPr>
        <p:spPr bwMode="auto">
          <a:xfrm>
            <a:off x="60007" y="124816"/>
            <a:ext cx="3478035" cy="515584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dirty="0"/>
          </a:p>
        </p:txBody>
      </p:sp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1680210" y="4980622"/>
            <a:ext cx="240030" cy="34754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สี่เหลี่ยมผืนผ้า 18"/>
          <p:cNvSpPr>
            <a:spLocks noChangeArrowheads="1"/>
          </p:cNvSpPr>
          <p:nvPr/>
        </p:nvSpPr>
        <p:spPr bwMode="auto">
          <a:xfrm>
            <a:off x="60007" y="120015"/>
            <a:ext cx="3478035" cy="24003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white">
          <a:xfrm>
            <a:off x="0" y="528066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3540442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3600450" cy="936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60008" y="480060"/>
            <a:ext cx="1080135" cy="4620578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0019" y="720090"/>
            <a:ext cx="930116" cy="780098"/>
          </a:xfrm>
        </p:spPr>
        <p:txBody>
          <a:bodyPr anchor="b">
            <a:noAutofit/>
          </a:bodyPr>
          <a:lstStyle>
            <a:lvl1pPr algn="l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150019" y="1560196"/>
            <a:ext cx="930116" cy="3264158"/>
          </a:xfrm>
        </p:spPr>
        <p:txBody>
          <a:bodyPr/>
          <a:lstStyle>
            <a:lvl1pPr marL="0" indent="0">
              <a:spcAft>
                <a:spcPts val="563"/>
              </a:spcAft>
              <a:buNone/>
              <a:defRPr sz="900">
                <a:solidFill>
                  <a:srgbClr val="FFFFFF"/>
                </a:solidFill>
              </a:defRPr>
            </a:lvl1pPr>
            <a:lvl2pPr>
              <a:buNone/>
              <a:defRPr sz="700"/>
            </a:lvl2pPr>
            <a:lvl3pPr>
              <a:buNone/>
              <a:defRPr sz="600"/>
            </a:lvl3pPr>
            <a:lvl4pPr>
              <a:buNone/>
              <a:defRPr sz="500"/>
            </a:lvl4pPr>
            <a:lvl5pPr>
              <a:buNone/>
              <a:defRPr sz="5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auto">
          <a:xfrm>
            <a:off x="60007" y="120015"/>
            <a:ext cx="3478035" cy="515584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0007" y="420053"/>
            <a:ext cx="347803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20" name="ตัวยึดเนื้อหา 19"/>
          <p:cNvSpPr>
            <a:spLocks noGrp="1"/>
          </p:cNvSpPr>
          <p:nvPr>
            <p:ph sz="quarter" idx="1"/>
          </p:nvPr>
        </p:nvSpPr>
        <p:spPr>
          <a:xfrm>
            <a:off x="1230154" y="540067"/>
            <a:ext cx="2220278" cy="4260533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วงรี 9"/>
          <p:cNvSpPr/>
          <p:nvPr/>
        </p:nvSpPr>
        <p:spPr>
          <a:xfrm>
            <a:off x="510064" y="180023"/>
            <a:ext cx="240030" cy="48006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วงรี 10"/>
          <p:cNvSpPr/>
          <p:nvPr/>
        </p:nvSpPr>
        <p:spPr>
          <a:xfrm>
            <a:off x="547268" y="254432"/>
            <a:ext cx="165621" cy="33124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540067" y="246282"/>
            <a:ext cx="180023" cy="34754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สี่เหลี่ยมผืนผ้า 20"/>
          <p:cNvSpPr>
            <a:spLocks noChangeArrowheads="1"/>
          </p:cNvSpPr>
          <p:nvPr/>
        </p:nvSpPr>
        <p:spPr bwMode="auto">
          <a:xfrm>
            <a:off x="58807" y="5030854"/>
            <a:ext cx="3478035" cy="24378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8815" y="5048543"/>
            <a:ext cx="1332167" cy="288036"/>
          </a:xfrm>
        </p:spPr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ตัวเชื่อมต่อตรง 20"/>
          <p:cNvSpPr>
            <a:spLocks noChangeShapeType="1"/>
          </p:cNvSpPr>
          <p:nvPr/>
        </p:nvSpPr>
        <p:spPr bwMode="auto">
          <a:xfrm>
            <a:off x="60007" y="420053"/>
            <a:ext cx="347803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0" y="528066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3540442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dirty="0"/>
          </a:p>
        </p:txBody>
      </p:sp>
      <p:sp>
        <p:nvSpPr>
          <p:cNvPr id="20" name="สี่เหลี่ยมผืนผ้า 19"/>
          <p:cNvSpPr>
            <a:spLocks noChangeArrowheads="1"/>
          </p:cNvSpPr>
          <p:nvPr/>
        </p:nvSpPr>
        <p:spPr bwMode="auto">
          <a:xfrm>
            <a:off x="60007" y="120015"/>
            <a:ext cx="3478035" cy="23763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0008" y="480060"/>
            <a:ext cx="1080135" cy="4620578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สี่เหลี่ยมผืนผ้า 14"/>
          <p:cNvSpPr>
            <a:spLocks noChangeArrowheads="1"/>
          </p:cNvSpPr>
          <p:nvPr/>
        </p:nvSpPr>
        <p:spPr bwMode="auto">
          <a:xfrm>
            <a:off x="60007" y="122416"/>
            <a:ext cx="3478035" cy="515584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dirty="0"/>
          </a:p>
        </p:txBody>
      </p:sp>
      <p:sp>
        <p:nvSpPr>
          <p:cNvPr id="12" name="วงรี 11"/>
          <p:cNvSpPr/>
          <p:nvPr/>
        </p:nvSpPr>
        <p:spPr>
          <a:xfrm>
            <a:off x="510064" y="180023"/>
            <a:ext cx="240030" cy="48006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547268" y="254432"/>
            <a:ext cx="165621" cy="33124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540067" y="246282"/>
            <a:ext cx="180023" cy="347543"/>
          </a:xfrm>
        </p:spPr>
        <p:txBody>
          <a:bodyPr/>
          <a:lstStyle/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1398" y="3960495"/>
            <a:ext cx="2310289" cy="960120"/>
          </a:xfrm>
        </p:spPr>
        <p:txBody>
          <a:bodyPr anchor="t">
            <a:noAutofit/>
          </a:bodyPr>
          <a:lstStyle>
            <a:lvl1pPr algn="l">
              <a:buNone/>
              <a:defRPr sz="14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181398" y="480060"/>
            <a:ext cx="2310289" cy="336042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50019" y="780097"/>
            <a:ext cx="960120" cy="4140518"/>
          </a:xfrm>
        </p:spPr>
        <p:txBody>
          <a:bodyPr/>
          <a:lstStyle>
            <a:lvl1pPr marL="0" indent="0">
              <a:spcAft>
                <a:spcPts val="563"/>
              </a:spcAft>
              <a:buFontTx/>
              <a:buNone/>
              <a:defRPr sz="900">
                <a:solidFill>
                  <a:srgbClr val="FFFFFF"/>
                </a:solidFill>
              </a:defRPr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2" name="สี่เหลี่ยมผืนผ้า 21"/>
          <p:cNvSpPr>
            <a:spLocks noChangeArrowheads="1"/>
          </p:cNvSpPr>
          <p:nvPr/>
        </p:nvSpPr>
        <p:spPr bwMode="auto">
          <a:xfrm>
            <a:off x="58807" y="5030854"/>
            <a:ext cx="3478035" cy="24378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2279085" y="5043925"/>
            <a:ext cx="1198950" cy="288036"/>
          </a:xfrm>
        </p:spPr>
        <p:txBody>
          <a:bodyPr/>
          <a:lstStyle/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8815" y="5048543"/>
            <a:ext cx="1411376" cy="288036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>
            <a:spLocks noChangeArrowheads="1"/>
          </p:cNvSpPr>
          <p:nvPr/>
        </p:nvSpPr>
        <p:spPr bwMode="white">
          <a:xfrm>
            <a:off x="0" y="5280660"/>
            <a:ext cx="3600450" cy="12001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6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3600450" cy="10972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9" name="สี่เหลี่ยมผืนผ้า 18"/>
          <p:cNvSpPr>
            <a:spLocks noChangeArrowheads="1"/>
          </p:cNvSpPr>
          <p:nvPr/>
        </p:nvSpPr>
        <p:spPr bwMode="white">
          <a:xfrm>
            <a:off x="3540442" y="0"/>
            <a:ext cx="60008" cy="54006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auto">
          <a:xfrm>
            <a:off x="58807" y="5030854"/>
            <a:ext cx="3478035" cy="24378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2280285" y="5043925"/>
            <a:ext cx="1198950" cy="288036"/>
          </a:xfrm>
          <a:prstGeom prst="rect">
            <a:avLst/>
          </a:prstGeom>
        </p:spPr>
        <p:txBody>
          <a:bodyPr vert="horz" lIns="51435" tIns="25718" rIns="51435" bIns="25718"/>
          <a:lstStyle>
            <a:lvl1pPr algn="r" eaLnBrk="1" latinLnBrk="0" hangingPunct="1">
              <a:defRPr kumimoji="0" sz="800">
                <a:solidFill>
                  <a:srgbClr val="FFFFFF"/>
                </a:solidFill>
              </a:defRPr>
            </a:lvl1pPr>
          </a:lstStyle>
          <a:p>
            <a:fld id="{94C146FE-5C80-43AA-8D78-1A467A10B7B6}" type="datetimeFigureOut">
              <a:rPr lang="th-TH" smtClean="0"/>
              <a:pPr/>
              <a:t>01/02/60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120015" y="5048543"/>
            <a:ext cx="1410176" cy="288036"/>
          </a:xfrm>
          <a:prstGeom prst="rect">
            <a:avLst/>
          </a:prstGeom>
        </p:spPr>
        <p:txBody>
          <a:bodyPr vert="horz" lIns="51435" tIns="25718" rIns="51435" bIns="25718"/>
          <a:lstStyle>
            <a:lvl1pPr algn="l" eaLnBrk="1" latinLnBrk="0" hangingPunct="1">
              <a:defRPr kumimoji="0" sz="70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auto">
          <a:xfrm>
            <a:off x="60007" y="122416"/>
            <a:ext cx="3478035" cy="515584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dirty="0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0007" y="1005435"/>
            <a:ext cx="347803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1680210" y="752878"/>
            <a:ext cx="240030" cy="48006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วงรี 14"/>
          <p:cNvSpPr/>
          <p:nvPr/>
        </p:nvSpPr>
        <p:spPr>
          <a:xfrm>
            <a:off x="1717415" y="827288"/>
            <a:ext cx="165621" cy="33124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1710214" y="819138"/>
            <a:ext cx="180023" cy="347543"/>
          </a:xfrm>
          <a:prstGeom prst="rect">
            <a:avLst/>
          </a:prstGeom>
        </p:spPr>
        <p:txBody>
          <a:bodyPr vert="horz" lIns="25718" tIns="25718" rIns="25718" bIns="25718" anchor="ctr">
            <a:normAutofit/>
          </a:bodyPr>
          <a:lstStyle>
            <a:lvl1pPr algn="ctr" eaLnBrk="1" latinLnBrk="0" hangingPunct="1">
              <a:defRPr kumimoji="0" sz="9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D39BDD-FE2E-4C8F-8323-B22852E1D15B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118815" y="180022"/>
            <a:ext cx="3360420" cy="597675"/>
          </a:xfrm>
          <a:prstGeom prst="rect">
            <a:avLst/>
          </a:prstGeom>
        </p:spPr>
        <p:txBody>
          <a:bodyPr vert="horz" lIns="51435" tIns="25718" rIns="51435" bIns="25718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118815" y="1200150"/>
            <a:ext cx="3360420" cy="3622053"/>
          </a:xfrm>
          <a:prstGeom prst="rect">
            <a:avLst/>
          </a:prstGeom>
        </p:spPr>
        <p:txBody>
          <a:bodyPr vert="horz" lIns="51435" tIns="25718" rIns="51435" bIns="25718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19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154305" indent="-15430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indent="-15430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462915" indent="-128588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" indent="-128588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771525" indent="-128588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" indent="-10287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135" indent="-10287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183005" indent="-10287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310" indent="-10287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8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8097" y="232901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มาตรฐานการใช้ตู้เย็น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321147"/>
            <a:ext cx="33123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การใช้ตู้เย็นอย่างถูกวิธี</a:t>
            </a:r>
          </a:p>
          <a:p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1. ควรตั้งตู้เย็นห่างจากผนังอย่างน้อย 15 ซม. เพื่อให้อากาศถ่ายเท ช่วยระบายความร้อนได้ดี</a:t>
            </a:r>
          </a:p>
          <a:p>
            <a:r>
              <a:rPr lang="th-TH" sz="14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ควรตั้งตู้เย็นให้ห่างความร้อน เช่น เตาไฟ หรือถูกแสงแดด </a:t>
            </a:r>
          </a:p>
          <a:p>
            <a:r>
              <a:rPr lang="th-TH" sz="14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ตั้งสวิตซ์ควบคุมอุณหภูมิในตู้เย็นที่ระดับความเย็นเบอร์ 3</a:t>
            </a:r>
          </a:p>
          <a:p>
            <a:r>
              <a:rPr lang="th-TH" sz="14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4. อย่าเปิดตู้เย็นบ่อยๆ หรือใส่ของร้อนในตู้เย็น</a:t>
            </a:r>
          </a:p>
          <a:p>
            <a:r>
              <a:rPr lang="th-TH" sz="14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5. ห้ามใช้ของแข็งหรือของมีคมงัดหรือแกะน้ำแข็ง</a:t>
            </a:r>
          </a:p>
          <a:p>
            <a:r>
              <a:rPr lang="th-TH" sz="14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6. ควรละลายน้ำแข็งสม่ำเสมอ ด้วยการกดปุ่มละลายน้ำแข็ง</a:t>
            </a:r>
          </a:p>
          <a:p>
            <a:endParaRPr lang="th-TH" sz="1400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1400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การดูแลบำรุงรักษา</a:t>
            </a:r>
          </a:p>
          <a:p>
            <a:r>
              <a:rPr lang="th-TH" sz="14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หมั่นตรวจสอบยางขอบประตู อย่าปล่อยให้มีรอยรั่วหรือเสื่อมสภาพ ควรเปลี่ยนยางใหม่ทันทีหากชำรุด</a:t>
            </a:r>
          </a:p>
          <a:p>
            <a:r>
              <a:rPr lang="th-TH" sz="14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หมั่นทำความสะอาดแผงระบายความร้อนที่อยู่ด้านหลังตู้เย็น เพื่อให้แผงระบายความร้อนทำงานได้ดี</a:t>
            </a:r>
          </a:p>
          <a:p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3. เช็ดทำความสะอาดตู้เย็นด้วยผ้าหรือฟองน้ำชุบน้ำสบู่ บิดพอหมาดๆ แล้วเช็ดรอบๆ ตัวตู้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65" y="232901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มาตรฐานการใช้โทรทัศน์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525557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มาตรฐานการใช้โทรทัศน์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ควรตั้งเครื่อง  ในที่ไม่มีฝุ่น และระบายอากาศได้ดี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เปิด-ปิด อย่างถูกวิธี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เมื่อมีปัญหาในการใช้เครื่อง กรุณาแจ้งช่างผู้เชี่ยวชาญเพื่อตรวจเช็ค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28589" y="3557593"/>
            <a:ext cx="3000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การดูแลบำรุงรักษา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1. เช็ดทำความสะอาดโทรทัศน์ด้วยผ้าสะอาดชุบน้ำหมาดๆ อย่างสม่ำเสมอ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65" y="232901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มาตรฐานการใช้โทรศัพท์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51" y="1343015"/>
            <a:ext cx="33123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มาตรฐานการใช้โทรศัพท์</a:t>
            </a:r>
          </a:p>
          <a:p>
            <a:endParaRPr lang="th-TH" b="1" u="sng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ควรศึกษาวิธีใช้โทรศัพท์ ก่อนใช้งาน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ควรมีปากกา ดินสอ สมุดโน้ต ข้างๆโทรศัพท์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เมื่อมีเสียงกริ่งดังขึ้น ควรรีบรับสายทันที (ไม่ควรให้ดังเกิน 3 ครั้ง)  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4. การรับโทรศัพท์ ควรใช้เสียงให้เป็นธรรมชาติ สุภาพ มีค่ะ/ครับ ไม่ควรขบเคี้ยวอาหาร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5. การโอนสายควรบอกให้ผู้จะรับสายทราบก่อน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28589" y="3843345"/>
            <a:ext cx="3143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การดูแลบำรุงรักษา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1. เช็ดทำความสะอาดโทรศัพท์ ด้วยผ้าสะอาดชุบแอลกอฮอล์ อย่างสม่ำเสมอ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13" y="232901"/>
            <a:ext cx="3514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มาตรฐานการใช้กระติกน้ำร้อน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525557"/>
            <a:ext cx="3312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มาตรฐานการใช้กระติกน้ำร้อน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ควรใส่น้ำให้พอดี ไม่เกินตามขีดที่กำหนด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ถ้าไม่ได้ใช้ตลอด ไม่ควรเสียบปลั๊กทิ้งไว้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ถอดปลั๊กไฟกระติกน้ำร้อน เมื่อเลิกใช้งาน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4.  ระวังอย่าให้สิ่งใด ปิดช่องระบายไอน้ำออก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7151" y="3057527"/>
            <a:ext cx="3000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การดูแลบำรุงรักษา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1. เช็ดทำความสะอาดกระติกน้ำร้อนด้วยผ้าสะอาดชุบน้ำ อย่างสม่ำเสมอ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13" y="232901"/>
            <a:ext cx="3514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มาตรฐานการใช้พัดลม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271577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b="1" u="sng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มาตรฐานการใช้พัดลม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ควรศึกษาวิธีการใช้งาน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ควรเปิดด้วยความแรงของลมพอดี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ปิดทุกครั้งหลังจากเลิกใช้งาน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28589" y="3486155"/>
            <a:ext cx="3000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การดูแลบำรุงรักษา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1. เช็ดทำความสะอาดพัดลมด้วยผ้าสะอาดชุบน้ำสบู่ อย่างสม่ำเสมอ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13" y="232901"/>
            <a:ext cx="3514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มาตรฐานการใช้เครื่องถ่ายบัตรนักศึกษา</a:t>
            </a:r>
            <a:endParaRPr lang="th-TH" sz="24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271577"/>
            <a:ext cx="33123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b="1" u="sng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มาตรฐานการใช้เครื่องถ่ายบัตรนักศึกษา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ควรศึกษาวิธีการใช้งาน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ปิดทุกครั้งหลังจากเลิกใช้งาน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เมื่อมีปัญหาในการใช้เครื่อง กรุณาแจ้งช่างผู้เชี่ยวชาญเพื่อตรวจเช็ค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28589" y="3486155"/>
            <a:ext cx="3000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การดูแลบำรุงรักษา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1. เช็ดทำความสะอาดพัดลมด้วยผ้าสะอาดชุบน้ำสบู่ อย่างสม่ำเสมอ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8097" y="232901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มาตรฐานมุมกาแฟ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423352"/>
            <a:ext cx="331236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มาตรฐานการใช้มุมกาแฟ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ตรวจเช็คน้ำในกระติกน้ำร้อนทุกครั้งที่ใช้งาน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ตรวจเช็คจำนวนชา/กาแฟ/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คอฟ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ฟี่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เมต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/น้ำตาล/ อย่างสม่ำเสมอ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ตรวจเช็คถ้วยชา/กาแฟ ให้อยู่ในสภาพพร้อม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ใข้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4. ชงชา/กาแฟให้พอดีกับปริมาณการดื่ม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5. จัดเก็บถ้วยชา/กาแฟ แก้วน้ำ จานรองแก้ว ให้เป็นระเบียบเรียบร้อย สะดวกต่อการหยิบใช้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6. แยกถ้วยชา/การ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แฟ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และแก้วน้ำที่ใช้แล้ว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7. ล้างทำความสะอาดถ้วยชา/กาแฟ และแก้วน้ำให้สะอาด และเช็ดให้แห้งด้วยผ้าสะอาด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8. ถอดปลั๊กกระติกน้ำร้อนทุกครั้งหลังเลิกใช้งาน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9. ล้างทำความสะอาดกระติกน้ำร้อนทุกสัปดาห์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65" y="232901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มาตรฐานการใช้คอมพิวเตอร์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525557"/>
            <a:ext cx="33123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มาตรฐานการใช้คอมพิวเตอร์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เปิด-ปิด เครื่องอย่างถูกวิธี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จัดการตรวจสอบปัญหาของ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Hard disk</a:t>
            </a:r>
            <a:endParaRPr lang="th-TH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วางแผนและจัดการในการเก็บข้อมูล หรือ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File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อย่างเป็นระบบ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4. สำรองข้อมูลไว้ที่อุปกรณ์สำรอง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(Backup Data)</a:t>
            </a:r>
            <a:endParaRPr lang="th-TH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5. ป้องกัน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และสแกน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อย่างสม่ำเสมอ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6. ดูแลรักษาคอมพิวเตอร์ให้สะอาด และไม่นำอาหารมารับประทานใกล้กับคอมพิวเตอร์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7. เมื่อมีปัญหาในการใช้เครื่อง กรุณาแจ้งช่างผู้เชี่ยวชาญเพื่อตรวจเช็ค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65" y="232901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มาตรฐานการใช้เครื่องพิมพ์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51" y="1343015"/>
            <a:ext cx="331236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มาตรฐานการใช้เครื่องพิมพ์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ควรศึกษาวิธีใช้เครื่องพิมพ์ก่อนใช้งาน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เครื่องพิมพ์ควรถูกใช้งานอย่างสม่ำเสมอ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ก่อนนำตลับหมึกใส่ลงไปในเครื่อง ควรเขย่าตลับหมึกทุกครั้ง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4. ไม่ควรปล่อยให้เครื่องพิมพ์ไม่มีตลับหมึกในเครื่อง เพราะจะทำให้อากาศเข้าไปทำให้เกิดปัญหาหัวพิมพ์อุดตันได้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5. ให้ติดตั้งเครื่องพิมพ์ในบริเวณที่มีฝุ่นละอองน้อย ควรมีผ้าคลุมเครื่องพิมพ์ขณะไม่ได้ใช้งาน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6. ควรสำรองหมึกพิมพ์ไว้ และเปลี่ยนทันทีเมื่อเครื่องพิมพ์แสดงไฟสถานะหมึกหมด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7. ปิดเครื่องพิมพ์เมื่อไม่ใช้งานทุกครั้ง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13" y="232901"/>
            <a:ext cx="3514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มาตรฐานการใช้เครื่องถ่ายเอกสาร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525557"/>
            <a:ext cx="33123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มาตรฐานการใช้เครื่องถ่ายเอกสาร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ควรศึกษาวิธีใช้เครื่องถ่ายเอกสารก่อนใช้งาน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ห้ามใช้ปลั๊กรวมกับเครื่องใช้ไฟฟ้าชนิดอื่น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การถ่ายเอกสารทุกครั้งควรปิดฝาครอบให้สนิท หลีกเลี่ยงการมองไปที่เครื่องถ่ายเอกสาร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4. หากเครื่องชำรุด ห้ามทำการซ่อมแซมด้วยตนเอง ให้เรียกช่างหรือผู้ชำนาญการมาทำการซ่อม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5. ให้ติดตั้งเครื่องถ่ายเอกสารในบริเวณที่มีฝุ่นละอองน้อย ควรมีผ้าคลุมเครื่องถ่ายเอกสารขณะไม่ได้ใช้งาน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6. ปิดเครื่องถ่ายเอกสารเมื่อไม่ใช้งานทุกครั้ง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2901"/>
            <a:ext cx="360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มาตรฐานการใช้เครื่องสแกนเนอร์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525557"/>
            <a:ext cx="33123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มาตรฐานการใช้เครื่องสแกนเนอร์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ควรศึกษาวิธีใช้เครื่องสแกนเนอร์ก่อนใช้งาน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เช็คเอกสารก่อนสแกน ระวังลวดเย็บกระกระดาษ กระดาษกาว ต้องแกะออก  ระวังหมึก          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ให้ติดตั้งเครื่องสแกนในบริเวณที่มีฝุ่นละอองน้อย ควรมีผ้าคลุมเครื่องพิมพ์ขณะไม่ได้ใช้งาน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4. หากเครื่องชำรุด อย่าทำการซ่อมแซมด้วยตนเอง ให้เรียกช่างหรือผู้ชำนาญการมาทำการซ่อม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5. ห้ามใช้แอลก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อฮอ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ทิน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เนอร์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ทำความสะอาดเครื่องสแกนเนอร์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6. ปิดเครื่องสแกนเมื่อไม่ใช้งานทุกครั้ง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2901"/>
            <a:ext cx="360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มาตรฐานการใช้เครื่องปรับอากาศ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51" y="1200140"/>
            <a:ext cx="33123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มาตรฐานการใช้เครื่องปรับอากาศ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1.ทำความสะอาดเครื่องปรับอากาศอย่างสม่ำเสมอ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2. ปิดประตู หน้าต่าง ให้สนิทขณะใช้เปิดเครื่องปรับอากาศเพื่อป้องกันไม่ให้อากาศร้อนชื้นภายนอกเข้ามา จะทำให้ เครื่องต้องทำงานมากขึ้น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3.ทำความสะอาดเครื่องปรับอากาศครั้งใหญ่ทุก 3 เดือน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4.ปรับตั้งอุณหภูมิของห้องให้เหมาะสม</a:t>
            </a:r>
            <a:b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5. ปิดเครื่องปรับอากาศทุกครั้งที่เลิกใช้งาน </a:t>
            </a:r>
            <a:b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6. อย่านำสิ่งของไปวางกีดขวางทางลมเข้า-ออกของคอน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เด็น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ซึ่งตั้งอยู่นอกห้อง  เพราะจะทำให้เครื่องต้องทำงานหนักมากขึ้น และควรตั้งห่างจากผนังอย่างน้อย 15 ซม.   เพื่อระบายความร้อนได้ดี จะประหยัดไฟฟ้า </a:t>
            </a:r>
            <a:b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     4. อย่านำรูปภาพหรือสิ่งของไปขวางทางลมเข้า และออกของแฟนคอยล์ยูนิ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ตซึ่ง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ตั้งอยู่ในห้องเพราะจะทำให้ห้องไม่เย็น </a:t>
            </a:r>
            <a:r>
              <a:rPr lang="th-TH" dirty="0" smtClean="0">
                <a:solidFill>
                  <a:srgbClr val="0000FF"/>
                </a:solidFill>
              </a:rPr>
              <a:t/>
            </a:r>
            <a:br>
              <a:rPr lang="th-TH" dirty="0" smtClean="0">
                <a:solidFill>
                  <a:srgbClr val="0000FF"/>
                </a:solidFill>
              </a:rPr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   </a:t>
            </a:r>
            <a:br>
              <a:rPr lang="th-TH" dirty="0" smtClean="0"/>
            </a:br>
            <a:r>
              <a:rPr lang="th-TH" dirty="0" smtClean="0"/>
              <a:t>     </a:t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13" y="128570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มาตรฐานการใช้เครื่องทำลายเอกสาร</a:t>
            </a:r>
            <a:endParaRPr lang="th-TH" sz="24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557329"/>
            <a:ext cx="331236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การใช้เครื่องทำลายเอกสารอย่างถูกวิธี</a:t>
            </a:r>
          </a:p>
          <a:p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1. เสียบปลั๊กไฟ </a:t>
            </a:r>
            <a:r>
              <a:rPr lang="th-TH" sz="1400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เชค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ฝาด้านบนว่าเราปิดลงแนบกับตัวถังรองรับกระดาษให้แนบสนิท </a:t>
            </a:r>
          </a:p>
          <a:p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2. เปิดสวิตซ์ที่ตัวเครื่อง และนำกระดาษหรือเอกสารที่ต้องการทำลาย ใส่ลงไปในช่องใส่กระดาษ ไม่เกินครั้งละ 17 แผ่น</a:t>
            </a:r>
          </a:p>
          <a:p>
            <a:r>
              <a:rPr lang="th-TH" sz="14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เมื่อใช้งานเสร็จแล้ว ควรปิดสวิตซ์ และเปิดฝาถังรองกระดาษเพื่อนำเศษกระดาษมาทิ้ง</a:t>
            </a:r>
          </a:p>
          <a:p>
            <a:r>
              <a:rPr lang="th-TH" sz="1400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</a:t>
            </a:r>
          </a:p>
          <a:p>
            <a:r>
              <a:rPr lang="th-TH" sz="1400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การดูแลบำรุงรักษา</a:t>
            </a:r>
          </a:p>
          <a:p>
            <a:r>
              <a:rPr lang="th-TH" sz="1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1. เช็ดทำความสะอาดเครื่องทำลายเอกสารด้วยผ้าหรือฟองน้ำชุบน้ำสบู่ บิดพอหมาดๆ แล้วเช็ดรอบๆ ตัวเครื่อง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12" y="232901"/>
            <a:ext cx="3514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มาตรฐานการใช้เครื่องเคลือบบัตร</a:t>
            </a:r>
            <a:endParaRPr lang="th-TH" sz="28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41" y="1423351"/>
            <a:ext cx="33123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มาตรฐานการใช้เครื่องเคลือบบัตร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ศึกษาวิธีการใช้เครื่องเคลือบบัตร ก่อนใช้งาน </a:t>
            </a:r>
            <a:endParaRPr lang="th-TH" b="1" u="sng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2. ควรตั้งความร้อนให้พอเหมาะกับความหนาของพลาสติกเคลือบบัตร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การสอดพลาสติกเคลือบเข้าเครื่องให้สอดจากด้านที่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ซีล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หัวเท่านั้น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4. เมื่อเลิกใช้งานให้ปรับอุณหภูมิลงต่ำสุด ทิ้งไว้ 10 นาที ก่อนปิดสวิตซ์</a:t>
            </a:r>
          </a:p>
          <a:p>
            <a:endParaRPr lang="th-TH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2073" y="495896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ผู้รับผิดชอบ </a:t>
            </a:r>
            <a:r>
              <a:rPr lang="en-US" sz="1800" b="1" dirty="0" smtClean="0">
                <a:solidFill>
                  <a:srgbClr val="BB15A7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1800" b="1" dirty="0">
              <a:solidFill>
                <a:srgbClr val="BB15A7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7151" y="3771907"/>
            <a:ext cx="3143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การดูแลบำรุงรักษา</a:t>
            </a:r>
          </a:p>
          <a:p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กรณีมีคราบกาวติด  เช็ดทำความสะอาดเครื่องเคลือบบัตรด้วยผ้าสะอาดชุบน้ำมันสน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ทศบาล">
  <a:themeElements>
    <a:clrScheme name="เทศบาล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เทศบาล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ทศบาล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1470</Words>
  <Application>Microsoft Office PowerPoint</Application>
  <PresentationFormat>กำหนดเอง</PresentationFormat>
  <Paragraphs>143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เทศบาล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kunwadee</dc:creator>
  <cp:lastModifiedBy>Owner</cp:lastModifiedBy>
  <cp:revision>61</cp:revision>
  <dcterms:created xsi:type="dcterms:W3CDTF">2013-10-08T07:28:45Z</dcterms:created>
  <dcterms:modified xsi:type="dcterms:W3CDTF">2017-02-01T03:24:02Z</dcterms:modified>
</cp:coreProperties>
</file>