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3600450" cy="5400675"/>
  <p:notesSz cx="6735763" cy="9866313"/>
  <p:defaultTextStyle>
    <a:defPPr>
      <a:defRPr lang="th-TH"/>
    </a:defPPr>
    <a:lvl1pPr marL="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F8F4"/>
    <a:srgbClr val="BB15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918" y="-82"/>
      </p:cViewPr>
      <p:guideLst>
        <p:guide orient="horz" pos="1701"/>
        <p:guide pos="11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261" cy="494019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15949" y="0"/>
            <a:ext cx="2918260" cy="494019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r">
              <a:defRPr sz="1200"/>
            </a:lvl1pPr>
          </a:lstStyle>
          <a:p>
            <a:fld id="{1DB20FFF-DDC8-4E3E-8E3C-F622CDB35333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739775"/>
            <a:ext cx="24653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3" tIns="44902" rIns="89803" bIns="44902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4042" y="4686928"/>
            <a:ext cx="5387679" cy="4439919"/>
          </a:xfrm>
          <a:prstGeom prst="rect">
            <a:avLst/>
          </a:prstGeom>
        </p:spPr>
        <p:txBody>
          <a:bodyPr vert="horz" lIns="89803" tIns="44902" rIns="89803" bIns="44902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370730"/>
            <a:ext cx="2918261" cy="494019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15949" y="9370730"/>
            <a:ext cx="2918260" cy="494019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r">
              <a:defRPr sz="1200"/>
            </a:lvl1pPr>
          </a:lstStyle>
          <a:p>
            <a:fld id="{CD888ACB-0751-421E-89A5-E8216F38867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3540442" y="240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9802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068" y="2220277"/>
            <a:ext cx="2520315" cy="1380173"/>
          </a:xfrm>
        </p:spPr>
        <p:txBody>
          <a:bodyPr/>
          <a:lstStyle>
            <a:lvl1pPr marL="0" indent="0" algn="ctr">
              <a:buNone/>
              <a:defRPr sz="900" b="1" cap="all" spc="141" baseline="0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1208" y="1905838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1680210" y="166580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1717415" y="174021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710214" y="1732067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70034" y="300037"/>
            <a:ext cx="3060383" cy="1380173"/>
          </a:xfrm>
        </p:spPr>
        <p:txBody>
          <a:bodyPr anchor="b"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2760345" y="0"/>
            <a:ext cx="840105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3600450" cy="1224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354044" y="2581523"/>
            <a:ext cx="491821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2693137" y="230403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2730341" y="237844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2723140" y="2370298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0015" y="240030"/>
            <a:ext cx="2580323" cy="458432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2910364" y="240031"/>
            <a:ext cx="570071" cy="4608076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717414" y="808269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118815" y="1202550"/>
            <a:ext cx="3348419" cy="360045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3540442" y="15002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0007" y="1800225"/>
            <a:ext cx="3478035" cy="24003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61208" y="112102"/>
            <a:ext cx="3478035" cy="168501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8817" y="2160270"/>
            <a:ext cx="2551569" cy="1317665"/>
          </a:xfrm>
        </p:spPr>
        <p:txBody>
          <a:bodyPr anchor="t"/>
          <a:lstStyle>
            <a:lvl1pPr marL="0" indent="0" algn="ctr">
              <a:buNone/>
              <a:defRPr sz="900" b="1" cap="all" spc="141" baseline="0">
                <a:solidFill>
                  <a:schemeClr val="tx2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0007" y="1920240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680210" y="166580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717415" y="174021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710214" y="1732067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4410" y="420053"/>
            <a:ext cx="3060383" cy="1200150"/>
          </a:xfrm>
        </p:spPr>
        <p:txBody>
          <a:bodyPr anchor="b"/>
          <a:lstStyle>
            <a:lvl1pPr algn="ctr">
              <a:buNone/>
              <a:defRPr sz="24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815" y="180022"/>
            <a:ext cx="3360420" cy="597675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2280285" y="5047831"/>
            <a:ext cx="1198950" cy="288036"/>
          </a:xfrm>
        </p:spPr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1796713" y="1240826"/>
            <a:ext cx="3513" cy="379540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118815" y="1080135"/>
            <a:ext cx="1590199" cy="3686861"/>
          </a:xfrm>
        </p:spPr>
        <p:txBody>
          <a:bodyPr/>
          <a:lstStyle>
            <a:lvl1pPr>
              <a:defRPr sz="14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1890236" y="1080135"/>
            <a:ext cx="1590199" cy="3686861"/>
          </a:xfrm>
        </p:spPr>
        <p:txBody>
          <a:bodyPr/>
          <a:lstStyle>
            <a:lvl1pPr>
              <a:defRPr sz="14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1800225" y="1732717"/>
            <a:ext cx="0" cy="329801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3600450" cy="11401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0007" y="1080135"/>
            <a:ext cx="3478035" cy="72009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57457" y="5033429"/>
            <a:ext cx="3478035" cy="24483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18815" y="1200150"/>
            <a:ext cx="1590824" cy="577217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200" b="1" dirty="0" smtClean="0">
                <a:solidFill>
                  <a:srgbClr val="FFFFFF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886586" y="1200150"/>
            <a:ext cx="1591449" cy="57607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200" b="1"/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120015" y="5047831"/>
            <a:ext cx="1410176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0007" y="1008126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118815" y="1946214"/>
            <a:ext cx="1591399" cy="3006993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1890236" y="1946214"/>
            <a:ext cx="1590199" cy="300997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1680210" y="75287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1717415" y="82728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1710214" y="820903"/>
            <a:ext cx="180023" cy="347543"/>
          </a:xfrm>
        </p:spPr>
        <p:txBody>
          <a:bodyPr/>
          <a:lstStyle>
            <a:lvl1pPr algn="ctr">
              <a:defRPr/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1710214" y="815866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3600450" cy="1224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57607" y="5033429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60007" y="1248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1680210" y="4980622"/>
            <a:ext cx="240030" cy="34754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60007" y="120015"/>
            <a:ext cx="3478035" cy="24003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93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0008" y="480060"/>
            <a:ext cx="1080135" cy="462057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0019" y="720090"/>
            <a:ext cx="930116" cy="780098"/>
          </a:xfrm>
        </p:spPr>
        <p:txBody>
          <a:bodyPr anchor="b">
            <a:noAutofit/>
          </a:bodyPr>
          <a:lstStyle>
            <a:lvl1pPr algn="l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50019" y="1560196"/>
            <a:ext cx="930116" cy="3264158"/>
          </a:xfrm>
        </p:spPr>
        <p:txBody>
          <a:bodyPr/>
          <a:lstStyle>
            <a:lvl1pPr marL="0" indent="0">
              <a:spcAft>
                <a:spcPts val="563"/>
              </a:spcAft>
              <a:buNone/>
              <a:defRPr sz="900">
                <a:solidFill>
                  <a:srgbClr val="FFFFFF"/>
                </a:solidFill>
              </a:defRPr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60007" y="120015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0007" y="420053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1230154" y="540067"/>
            <a:ext cx="2220278" cy="4260533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510064" y="180023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547268" y="254432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540067" y="246282"/>
            <a:ext cx="180023" cy="34754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8815" y="5048543"/>
            <a:ext cx="1332167" cy="288036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60007" y="420053"/>
            <a:ext cx="347803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60007" y="120015"/>
            <a:ext cx="3478035" cy="23763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0008" y="480060"/>
            <a:ext cx="1080135" cy="462057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510064" y="180023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547268" y="254432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540067" y="246282"/>
            <a:ext cx="180023" cy="347543"/>
          </a:xfrm>
        </p:spPr>
        <p:txBody>
          <a:bodyPr/>
          <a:lstStyle/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1398" y="3960495"/>
            <a:ext cx="2310289" cy="960120"/>
          </a:xfrm>
        </p:spPr>
        <p:txBody>
          <a:bodyPr anchor="t">
            <a:noAutofit/>
          </a:bodyPr>
          <a:lstStyle>
            <a:lvl1pPr algn="l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81398" y="480060"/>
            <a:ext cx="2310289" cy="336042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50019" y="780097"/>
            <a:ext cx="960120" cy="4140518"/>
          </a:xfrm>
        </p:spPr>
        <p:txBody>
          <a:bodyPr/>
          <a:lstStyle>
            <a:lvl1pPr marL="0" indent="0">
              <a:spcAft>
                <a:spcPts val="563"/>
              </a:spcAft>
              <a:buFontTx/>
              <a:buNone/>
              <a:defRPr sz="900">
                <a:solidFill>
                  <a:srgbClr val="FFFFFF"/>
                </a:solidFill>
              </a:defRPr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2279085" y="5043925"/>
            <a:ext cx="1198950" cy="288036"/>
          </a:xfrm>
        </p:spPr>
        <p:txBody>
          <a:bodyPr/>
          <a:lstStyle/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8815" y="5048543"/>
            <a:ext cx="1411376" cy="288036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5280660"/>
            <a:ext cx="3600450" cy="12001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3600450" cy="10972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3540442" y="0"/>
            <a:ext cx="60008" cy="5400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58807" y="5030854"/>
            <a:ext cx="3478035" cy="24378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2280285" y="5043925"/>
            <a:ext cx="1198950" cy="288036"/>
          </a:xfrm>
          <a:prstGeom prst="rect">
            <a:avLst/>
          </a:prstGeom>
        </p:spPr>
        <p:txBody>
          <a:bodyPr vert="horz" lIns="51435" tIns="25718" rIns="51435" bIns="25718"/>
          <a:lstStyle>
            <a:lvl1pPr algn="r" eaLnBrk="1" latinLnBrk="0" hangingPunct="1">
              <a:defRPr kumimoji="0" sz="800">
                <a:solidFill>
                  <a:srgbClr val="FFFFFF"/>
                </a:solidFill>
              </a:defRPr>
            </a:lvl1pPr>
          </a:lstStyle>
          <a:p>
            <a:fld id="{94C146FE-5C80-43AA-8D78-1A467A10B7B6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0015" y="5048543"/>
            <a:ext cx="1410176" cy="288036"/>
          </a:xfrm>
          <a:prstGeom prst="rect">
            <a:avLst/>
          </a:prstGeom>
        </p:spPr>
        <p:txBody>
          <a:bodyPr vert="horz" lIns="51435" tIns="25718" rIns="51435" bIns="25718"/>
          <a:lstStyle>
            <a:lvl1pPr algn="l" eaLnBrk="1" latinLnBrk="0" hangingPunct="1">
              <a:defRPr kumimoji="0" sz="7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60007" y="122416"/>
            <a:ext cx="3478035" cy="515584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0007" y="1005435"/>
            <a:ext cx="347803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1680210" y="752878"/>
            <a:ext cx="240030" cy="4800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1717415" y="827288"/>
            <a:ext cx="165621" cy="33124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710214" y="819138"/>
            <a:ext cx="180023" cy="347543"/>
          </a:xfrm>
          <a:prstGeom prst="rect">
            <a:avLst/>
          </a:prstGeom>
        </p:spPr>
        <p:txBody>
          <a:bodyPr vert="horz" lIns="25718" tIns="25718" rIns="25718" bIns="25718" anchor="ctr">
            <a:normAutofit/>
          </a:bodyPr>
          <a:lstStyle>
            <a:lvl1pPr algn="ctr" eaLnBrk="1" latinLnBrk="0" hangingPunct="1">
              <a:defRPr kumimoji="0" sz="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D39BDD-FE2E-4C8F-8323-B22852E1D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118815" y="180022"/>
            <a:ext cx="3360420" cy="597675"/>
          </a:xfrm>
          <a:prstGeom prst="rect">
            <a:avLst/>
          </a:prstGeom>
        </p:spPr>
        <p:txBody>
          <a:bodyPr vert="horz" lIns="51435" tIns="25718" rIns="51435" bIns="25718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118815" y="1200150"/>
            <a:ext cx="3360420" cy="3622053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19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5430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8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97" y="23290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มาตรฐานการใช้ตู้เย็น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321147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การใช้ตู้เย็นอย่างถูกวิธี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ควรตั้งตู้เย็นห่างจากผนังอย่างน้อย 15 ซม. เพื่อให้อากาศถ่ายเท ช่วยระบายความร้อนได้ดี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ควรตั้งตู้เย็นให้ห่างความร้อน เช่น เตาไฟ หรือถูกแสงแดด 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ตั้งสวิตซ์ควบคุมอุณหภูมิในตู้เย็นที่ระดับความเย็นเบอร์ 3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อย่าเปิดตู้เย็นบ่อยๆ หรือใส่ของร้อนในตู้เย็น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ห้ามใช้ของแข็งหรือของมีคมงัดหรือแกะน้ำแข็ง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ควรละลายน้ำแข็งสม่ำเสมอ ด้วยการกดปุ่มละลายน้ำแข็ง</a:t>
            </a:r>
          </a:p>
          <a:p>
            <a:endParaRPr lang="th-TH" sz="1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หมั่นตรวจสอบยางขอบประตู อย่าปล่อยให้มีรอยรั่วหรือเสื่อมสภาพ ควรเปลี่ยนยางใหม่ทันทีหากชำรุด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หมั่นทำความสะอาดแผงระบายความร้อนที่อยู่ด้านหลังตู้เย็น เพื่อให้แผงระบายความร้อนทำงานได้ดี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3. เช็ดทำความสะอาดตู้เย็นด้วยผ้าหรือฟองน้ำชุบน้ำสบู่ บิดพอหมาดๆ แล้วเช็ดรอบๆ ตัวตู้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มาตรฐานการใช้โทรทัศน์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มาตรฐานการใช้โทรทัศน์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ควรตั้งเครื่อง  ในที่ไม่มีฝุ่น และระบายอากาศได้ดี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เปิด-ปิด อย่างถูกวิธี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เมื่อมีปัญหาในการใช้เครื่อง กรุณาแจ้งช่างผู้เชี่ยวชาญเพื่อตรวจเช็ค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557593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เช็ดทำความสะอาดโทรทัศน์ด้วยผ้าสะอาดชุบน้ำหมาดๆ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มาตรฐานการใช้โทรศัพท์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343015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มาตรฐานการใช้โทรศัพท์</a:t>
            </a:r>
          </a:p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ควรศึกษาวิธีใช้โทรศัพท์ 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ควรมีปากกา ดินสอ สมุดโน้ต ข้างๆโทรศัพท์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เมื่อมีเสียงกริ่งดังขึ้น ควรรีบรับสายทันที (ไม่ควรให้ดังเกิน 3 ครั้ง)  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การรับโทรศัพท์ ควรใช้เสียงให้เป็นธรรมชาติ สุภาพ มีค่ะ/ครับ ไม่ควรขบเคี้ยวอาหาร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การโอนสายควรบอกให้ผู้จะรับสายทราบก่อน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843345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เช็ดทำความสะอาดโทรศัพท์ ด้วยผ้าสะอาดชุบแอลกอฮอล์ อย่างสม่ำเสมอ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มาตรฐานการใช้กระติกน้ำร้อน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มาตรฐานการใช้กระติกน้ำร้อน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ควรใส่น้ำให้พอดี ไม่เกินตามขีดที่กำหนด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ถ้าไม่ได้ใช้ตลอด ไม่ควรเสียบปลั๊กทิ้งไว้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ถอดปลั๊กไฟกระติกน้ำร้อน เมื่อเลิกใช้งาน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 ระวังอย่าให้สิ่งใด ปิดช่องระบายไอน้ำออก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7151" y="3057527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เช็ดทำความสะอาดกระติกน้ำร้อนด้วยผ้าสะอาดชุบน้ำ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มาตรฐานการใช้พัดลม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271577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มาตรฐานการใช้พัดลม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ควรศึกษาวิธีการใช้งาน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ควรเปิดด้วยความแรงของลมพอดี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ปิดทุกครั้งหลังจากเลิกใช้งาน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486155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เช็ดทำความสะอาดพัดลมด้วยผ้าสะอาดชุบน้ำสบู่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มาตรฐานการใช้เครื่องถ่ายบัตรนักศึกษา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271577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มาตรฐานการใช้เครื่องถ่ายบัตรนักศึกษา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ควรศึกษาวิธีการใช้งาน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ปิดทุกครั้งหลังจากเลิกใช้งาน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เมื่อมีปัญหาในการใช้เครื่อง กรุณาแจ้งช่างผู้เชี่ยวชาญเพื่อตรวจเช็ค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8589" y="3486155"/>
            <a:ext cx="300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เช็ดทำความสะอาดพัดลมด้วยผ้าสะอาดชุบน้ำสบู่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97" y="23290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มาตรฐานมุมกาแฟ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423352"/>
            <a:ext cx="33123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มาตรฐานการใช้มุมกาแฟ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ตรวจเช็คน้ำในกระติกน้ำร้อนทุกครั้งที่ใช้งาน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ตรวจเช็คจำนวนชา/กาแฟ/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คอฟ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ฟี่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เมต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/น้ำตาล/ 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ตรวจเช็คถ้วยชา/กาแฟ ให้อยู่ในสภาพพร้อม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ใข้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ชงชา/กาแฟให้พอดีกับปริมาณการดื่ม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จัดเก็บถ้วยชา/กาแฟ แก้วน้ำ จานรองแก้ว ให้เป็นระเบียบเรียบร้อย สะดวกต่อการหยิบใช้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แยกถ้วยชา/การ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แฟ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และแก้วน้ำที่ใช้แล้ว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ล้างทำความสะอาดถ้วยชา/กาแฟ และแก้วน้ำให้สะอาด และเช็ดให้แห้งด้วยผ้าสะอาด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8. ถอดปลั๊กกระติกน้ำร้อนทุกครั้งหลังเลิกใช้งาน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9. ล้างทำความสะอาดกระติกน้ำร้อนทุกสัปดาห์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มาตรฐานการใช้คอมพิวเตอร์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มาตรฐานการใช้คอมพิวเตอร์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เปิด-ปิด เครื่องอย่างถูกวิธี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จัดการตรวจสอบปัญหาของ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Hard disk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วางแผนและจัดการในการเก็บข้อมูล หรือ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File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อย่างเป็นระบบ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สำรองข้อมูลไว้ที่อุปกรณ์สำรอง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(Backup Data)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ป้องกัน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และสแกน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ดูแลรักษาคอมพิวเตอร์ให้สะอาด และไม่นำอาหารมารับประทานใกล้กับคอมพิวเตอร์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เมื่อมีปัญหาในการใช้เครื่อง กรุณาแจ้งช่างผู้เชี่ยวชาญเพื่อตรวจเช็ค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5" y="23290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มาตรฐานการใช้เครื่องพิมพ์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343015"/>
            <a:ext cx="33123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มาตรฐานการใช้เครื่องพิมพ์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ควรศึกษาวิธีใช้เครื่องพิมพ์ก่อนใช้งาน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เครื่องพิมพ์ควรถูกใช้งานอย่างสม่ำเสมอ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ก่อนนำตลับหมึกใส่ลงไปในเครื่อง ควรเขย่าตลับหมึกทุกครั้ง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ไม่ควรปล่อยให้เครื่องพิมพ์ไม่มีตลับหมึกในเครื่อง เพราะจะทำให้อากาศเข้าไปทำให้เกิดปัญหาหัวพิมพ์อุดตันได้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ให้ติดตั้งเครื่องพิมพ์ในบริเวณที่มีฝุ่นละอองน้อย ควรมีผ้าคลุมเครื่องพิมพ์ขณะไม่ได้ใช้งาน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ควรสำรองหมึกพิมพ์ไว้ และเปลี่ยนทันทีเมื่อเครื่องพิมพ์แสดงไฟสถานะหมึกหมด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7. ปิดเครื่องพิมพ์เมื่อไม่ใช้งานทุกครั้ง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มาตรฐานการใช้เครื่องถ่ายเอกสาร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มาตรฐานการใช้เครื่องถ่ายเอกสาร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ควรศึกษาวิธีใช้เครื่องถ่ายเอกสารก่อนใช้งาน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ห้ามใช้ปลั๊กรวมกับเครื่องใช้ไฟฟ้าชนิดอื่น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การถ่ายเอกสารทุกครั้งควรปิดฝาครอบให้สนิท หลีกเลี่ยงการมองไปที่เครื่องถ่ายเอกสาร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หากเครื่องชำรุด ห้ามทำการซ่อมแซมด้วยตนเอง ให้เรียกช่างหรือผู้ชำนาญการมาทำการซ่อม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ให้ติดตั้งเครื่องถ่ายเอกสารในบริเวณที่มีฝุ่นละอองน้อย ควรมีผ้าคลุมเครื่องถ่ายเอกสารขณะไม่ได้ใช้งาน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ปิดเครื่องถ่ายเอกสารเมื่อไม่ใช้งานทุกครั้ง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2901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มาตรฐานการใช้เครื่องสแกนเนอร์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25557"/>
            <a:ext cx="33123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มาตรฐานการใช้เครื่องสแกนเนอร์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ควรศึกษาวิธีใช้เครื่องสแกนเนอร์ก่อนใช้งาน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เช็คเอกสารก่อนสแกน ระวังลวดเย็บกระกระดาษ กระดาษกาว ต้องแกะออก  ระวังหมึก          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ให้ติดตั้งเครื่องสแกนในบริเวณที่มีฝุ่นละอองน้อย ควรมีผ้าคลุมเครื่องพิมพ์ขณะไม่ได้ใช้งาน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หากเครื่องชำรุด อย่าทำการซ่อมแซมด้วยตนเอง ให้เรียกช่างหรือผู้ชำนาญการมาทำการซ่อม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ห้ามใช้แอลก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อฮอ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ทิน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เนอร์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ทำความสะอาดเครื่องสแกนเนอร์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6. ปิดเครื่องสแกนเมื่อไม่ใช้งานทุกครั้ง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2901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มาตรฐานการใช้เครื่องปรับอากาศ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51" y="1200140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มาตรฐานการใช้เครื่องปรับอากาศ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1.ทำความสะอาดเครื่องปรับอากาศอย่างสม่ำเสมอ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ปิดประตู หน้าต่าง ให้สนิทขณะใช้เปิดเครื่องปรับอากาศเพื่อป้องกันไม่ให้อากาศร้อนชื้นภายนอกเข้ามา จะทำให้ เครื่องต้องทำงานมากขึ้น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3.ทำความสะอาดเครื่องปรับอากาศครั้งใหญ่ทุก 3 เดือน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4.ปรับตั้งอุณหภูมิของห้องให้เหมาะสม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5. ปิดเครื่องปรับอากาศทุกครั้งที่เลิกใช้งาน 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 อย่านำสิ่งของไปวางกีดขวางทางลมเข้า-ออกของคอน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เด็น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ซึ่งตั้งอยู่นอกห้อง  เพราะจะทำให้เครื่องต้องทำงานหนักมากขึ้น และควรตั้งห่างจากผนังอย่างน้อย 15 ซม.   เพื่อระบายความร้อนได้ดี จะประหยัดไฟฟ้า </a:t>
            </a:r>
            <a:b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     4. อย่านำรูปภาพหรือสิ่งของไปขวางทางลมเข้า และออกของแฟนคอยล์ยูนิ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ตซึ่ง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ตั้งอยู่ในห้องเพราะจะทำให้ห้องไม่เย็น </a:t>
            </a:r>
            <a:r>
              <a:rPr lang="th-TH" dirty="0" smtClean="0">
                <a:solidFill>
                  <a:srgbClr val="0000FF"/>
                </a:solidFill>
              </a:rPr>
              <a:t/>
            </a:r>
            <a:br>
              <a:rPr lang="th-TH" dirty="0" smtClean="0">
                <a:solidFill>
                  <a:srgbClr val="0000FF"/>
                </a:solidFill>
              </a:rPr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  </a:t>
            </a:r>
            <a:br>
              <a:rPr lang="th-TH" dirty="0" smtClean="0"/>
            </a:br>
            <a:r>
              <a:rPr lang="th-TH" dirty="0" smtClean="0"/>
              <a:t>     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3" y="12857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มาตรฐานการใช้เครื่องทำลายเอกสาร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557329"/>
            <a:ext cx="33123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การใช้เครื่องทำลายเอกสารอย่างถูกวิธี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เสียบปลั๊กไฟ </a:t>
            </a:r>
            <a:r>
              <a:rPr lang="th-TH" sz="14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เชค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ฝาด้านบนว่าเราปิดลงแนบกับตัวถังรองรับกระดาษให้แนบสนิท 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2. เปิดสวิตซ์ที่ตัวเครื่อง และนำกระดาษหรือเอกสารที่ต้องการทำลาย ใส่ลงไปในช่องใส่กระดาษ ไม่เกินครั้งละ 17 แผ่น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เมื่อใช้งานเสร็จแล้ว ควรปิดสวิตซ์ และเปิดฝาถังรองกระดาษเพื่อนำเศษกระดาษมาทิ้ง</a:t>
            </a:r>
          </a:p>
          <a:p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r>
              <a:rPr lang="th-TH" sz="14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เช็ดทำความสะอาดเครื่องทำลายเอกสารด้วยผ้าหรือฟองน้ำชุบน้ำสบู่ บิดพอหมาดๆ แล้วเช็ดรอบๆ ตัวเครื่อง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12" y="232901"/>
            <a:ext cx="3514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มาตรฐานการใช้เครื่องเคลือบบัตร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41" y="1423351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มาตรฐานการใช้เครื่องเคลือบบัตร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ศึกษาวิธีการใช้เครื่องเคลือบบัตร ก่อนใช้งาน </a:t>
            </a:r>
            <a:endParaRPr lang="th-TH" b="1" u="sng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2. ควรตั้งความร้อนให้พอเหมาะกับความหนาของพลาสติกเคลือบบัตร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การสอดพลาสติกเคลือบเข้าเครื่องให้สอดจากด้านที่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ซีล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หัวเท่านั้น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4. เมื่อเลิกใช้งานให้ปรับอุณหภูมิลงต่ำสุด ทิ้งไว้ 10 นาที ก่อนปิดสวิตซ์</a:t>
            </a:r>
          </a:p>
          <a:p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073" y="49589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ผู้รับผิดชอบ </a:t>
            </a:r>
            <a:r>
              <a:rPr lang="en-US" sz="1800" b="1" dirty="0" smtClean="0">
                <a:solidFill>
                  <a:srgbClr val="BB15A7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800" b="1" dirty="0">
              <a:solidFill>
                <a:srgbClr val="BB15A7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7151" y="3771907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การดูแลบำรุงรักษา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กรณีมีคราบกาวติด  เช็ดทำความสะอาดเครื่องเคลือบบัตรด้วยผ้าสะอาดชุบน้ำมันสน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1470</Words>
  <Application>Microsoft Office PowerPoint</Application>
  <PresentationFormat>กำหนดเอง</PresentationFormat>
  <Paragraphs>143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เทศบาล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kunwadee</dc:creator>
  <cp:lastModifiedBy>Owner</cp:lastModifiedBy>
  <cp:revision>61</cp:revision>
  <dcterms:created xsi:type="dcterms:W3CDTF">2013-10-08T07:28:45Z</dcterms:created>
  <dcterms:modified xsi:type="dcterms:W3CDTF">2017-02-01T03:24:02Z</dcterms:modified>
</cp:coreProperties>
</file>