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872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835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924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0236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8770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4398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270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275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334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677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713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451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185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143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7455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28F23-9229-4E87-934D-947067F8A0BC}" type="datetimeFigureOut">
              <a:rPr lang="th-TH" smtClean="0"/>
              <a:t>04/02/68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D90D046-26D3-464A-82D3-71C2E573AFA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078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CCA6A3D-EE6F-854B-7AC9-64122C038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4104" y="2618606"/>
            <a:ext cx="9215188" cy="3519648"/>
          </a:xfrm>
          <a:effectLst>
            <a:outerShdw blurRad="50800" dist="50800" dir="4800000" sx="99000" sy="99000" algn="ctr" rotWithShape="0">
              <a:schemeClr val="accent1">
                <a:alpha val="99000"/>
              </a:schemeClr>
            </a:outerShdw>
          </a:effectLst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th-TH" sz="4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ยินดีต้อนรับคณะผู้บริหาร</a:t>
            </a:r>
            <a:br>
              <a:rPr lang="th-TH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66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การไฟฟ้าส่วนภูมิภาค สาขาเมืองสุรินทร์</a:t>
            </a:r>
            <a:b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วันอังคารที่ 4 กุมภาพันธ์ 2568</a:t>
            </a:r>
            <a:b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</a:br>
            <a:endParaRPr lang="th-TH" sz="4400" dirty="0"/>
          </a:p>
        </p:txBody>
      </p:sp>
      <p:pic>
        <p:nvPicPr>
          <p:cNvPr id="5" name="รูปภาพ 4" descr="รูปภาพประกอบด้วย สัญลักษณ์, ยอด, เครื่องหมาย, เครื่องหมายการค้า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7926F902-5CEF-2B53-63DD-4D7205D42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1365" y="244311"/>
            <a:ext cx="709887" cy="1328277"/>
          </a:xfrm>
          <a:prstGeom prst="rect">
            <a:avLst/>
          </a:prstGeom>
        </p:spPr>
      </p:pic>
      <p:pic>
        <p:nvPicPr>
          <p:cNvPr id="8" name="รูปภาพ 7" descr="รูปภาพประกอบด้วย กราฟิก, การออกแบบกราฟิก, ตัวอักษร, ข้อควา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82FEB21E-1955-68EC-4841-59DBBF428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163" y="653733"/>
            <a:ext cx="1481138" cy="918855"/>
          </a:xfrm>
          <a:prstGeom prst="rect">
            <a:avLst/>
          </a:prstGeom>
        </p:spPr>
      </p:pic>
      <p:pic>
        <p:nvPicPr>
          <p:cNvPr id="10" name="รูปภาพ 9" descr="รูปภาพประกอบด้วย สัญลักษณ์, เครื่องหมาย, ออกแบบ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4254531C-EBB0-F43E-D6C0-8E7D1736F7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739" y="244311"/>
            <a:ext cx="1481138" cy="1481138"/>
          </a:xfrm>
          <a:prstGeom prst="rect">
            <a:avLst/>
          </a:prstGeom>
        </p:spPr>
      </p:pic>
      <p:sp>
        <p:nvSpPr>
          <p:cNvPr id="11" name="TextBox 6">
            <a:extLst>
              <a:ext uri="{FF2B5EF4-FFF2-40B4-BE49-F238E27FC236}">
                <a16:creationId xmlns:a16="http://schemas.microsoft.com/office/drawing/2014/main" id="{F782725F-04D3-355C-850A-ED72A518E15C}"/>
              </a:ext>
            </a:extLst>
          </p:cNvPr>
          <p:cNvSpPr txBox="1"/>
          <p:nvPr/>
        </p:nvSpPr>
        <p:spPr>
          <a:xfrm>
            <a:off x="0" y="0"/>
            <a:ext cx="3076984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914400"/>
            <a:r>
              <a:rPr lang="th-TH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anose="02020603050405020304" pitchFamily="18" charset="-34"/>
                <a:cs typeface="JasmineUPC" panose="02020603050405020304" pitchFamily="18" charset="-34"/>
              </a:rPr>
              <a:t>“เรียนที่นี่ มีแต่ความสุข”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0FA7092B-01CC-067F-9A82-F112A8A1CF21}"/>
              </a:ext>
            </a:extLst>
          </p:cNvPr>
          <p:cNvSpPr txBox="1"/>
          <p:nvPr/>
        </p:nvSpPr>
        <p:spPr>
          <a:xfrm>
            <a:off x="5341160" y="6056974"/>
            <a:ext cx="6204856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defTabSz="914400"/>
            <a:r>
              <a:rPr lang="th-TH" sz="4000" dirty="0">
                <a:solidFill>
                  <a:srgbClr val="412F24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“บัณฑิตนักปฏิบัติที่มีความรับผิดชอบ”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3F4514BB-0FF8-D3D6-E176-C7B1F6CB9A02}"/>
              </a:ext>
            </a:extLst>
          </p:cNvPr>
          <p:cNvSpPr txBox="1"/>
          <p:nvPr/>
        </p:nvSpPr>
        <p:spPr>
          <a:xfrm>
            <a:off x="70407" y="6079734"/>
            <a:ext cx="3879789" cy="70788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4000" b="1" dirty="0">
                <a:solidFill>
                  <a:srgbClr val="FF0066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FMT</a:t>
            </a:r>
            <a:r>
              <a:rPr lang="en-US" sz="4000" dirty="0">
                <a:solidFill>
                  <a:srgbClr val="412F24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@RMUTI SURIN</a:t>
            </a:r>
            <a:endParaRPr lang="th-TH" sz="4000" dirty="0">
              <a:solidFill>
                <a:srgbClr val="412F24"/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423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41</Words>
  <Application>Microsoft Office PowerPoint</Application>
  <PresentationFormat>แบบจอกว้าง</PresentationFormat>
  <Paragraphs>4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JasmineUPC</vt:lpstr>
      <vt:lpstr>Trebuchet MS</vt:lpstr>
      <vt:lpstr>Wingdings 3</vt:lpstr>
      <vt:lpstr>เหลี่ยมเพชร</vt:lpstr>
      <vt:lpstr> ยินดีต้อนรับคณะผู้บริหาร การไฟฟ้าส่วนภูมิภาค สาขาเมืองสุรินทร์ วันอังคารที่ 4 กุมภาพันธ์ 2568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ประกาศรายชื่อทีมเข้าร่วมกิจกรรมแข่งขันทักษะ ด้านบริหารธุรกิจ Business Model Canvas (BMC)  และการประกวดผลงานนวัตกรรมทางด้านบริหารธุรกิจ วันเสาร์ที่ 15 กรกฎาคม 2566 </dc:title>
  <dc:creator>Thanaphat Namustthaisong</dc:creator>
  <cp:lastModifiedBy>ASUS</cp:lastModifiedBy>
  <cp:revision>8</cp:revision>
  <dcterms:created xsi:type="dcterms:W3CDTF">2023-07-09T13:48:39Z</dcterms:created>
  <dcterms:modified xsi:type="dcterms:W3CDTF">2025-02-04T01:21:21Z</dcterms:modified>
</cp:coreProperties>
</file>